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3" r:id="rId2"/>
    <p:sldId id="259" r:id="rId3"/>
    <p:sldId id="294" r:id="rId4"/>
    <p:sldId id="321" r:id="rId5"/>
    <p:sldId id="322" r:id="rId6"/>
    <p:sldId id="323" r:id="rId7"/>
    <p:sldId id="324" r:id="rId8"/>
    <p:sldId id="331" r:id="rId9"/>
    <p:sldId id="325" r:id="rId10"/>
    <p:sldId id="326" r:id="rId11"/>
    <p:sldId id="327" r:id="rId12"/>
    <p:sldId id="328" r:id="rId13"/>
    <p:sldId id="329" r:id="rId14"/>
    <p:sldId id="332" r:id="rId15"/>
    <p:sldId id="330" r:id="rId16"/>
    <p:sldId id="297" r:id="rId17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o Valero Alonso" initials="EVA" lastIdx="2" clrIdx="0">
    <p:extLst>
      <p:ext uri="{19B8F6BF-5375-455C-9EA6-DF929625EA0E}">
        <p15:presenceInfo xmlns:p15="http://schemas.microsoft.com/office/powerpoint/2012/main" userId="83eee6f140b3f6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92E"/>
    <a:srgbClr val="3F262B"/>
    <a:srgbClr val="3770A4"/>
    <a:srgbClr val="5E4722"/>
    <a:srgbClr val="FEB349"/>
    <a:srgbClr val="906924"/>
    <a:srgbClr val="C29F4A"/>
    <a:srgbClr val="90555D"/>
    <a:srgbClr val="5C363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92" autoAdjust="0"/>
  </p:normalViewPr>
  <p:slideViewPr>
    <p:cSldViewPr>
      <p:cViewPr varScale="1">
        <p:scale>
          <a:sx n="62" d="100"/>
          <a:sy n="62" d="100"/>
        </p:scale>
        <p:origin x="84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000" dirty="0"/>
              <a:t>Java y </a:t>
            </a:r>
            <a:r>
              <a:rPr lang="es-ES" sz="1000" dirty="0" err="1"/>
              <a:t>JavaFx</a:t>
            </a:r>
            <a:r>
              <a:rPr lang="es-ES" sz="1000" dirty="0"/>
              <a:t> se han utilizado para la lógica de la aplicación y la interfaz de usuario, CSS y </a:t>
            </a:r>
            <a:r>
              <a:rPr lang="es-ES" sz="1000" dirty="0" err="1"/>
              <a:t>Scene</a:t>
            </a:r>
            <a:r>
              <a:rPr lang="es-ES" sz="1000" dirty="0"/>
              <a:t> </a:t>
            </a:r>
            <a:r>
              <a:rPr lang="es-ES" sz="1000" dirty="0" err="1"/>
              <a:t>Builder</a:t>
            </a:r>
            <a:r>
              <a:rPr lang="es-ES" sz="1000" dirty="0"/>
              <a:t> para el diseño y estilos de la interfaz grafica, y SQL con MySQL para la gestión de datos y la interacción con la base de datos.</a:t>
            </a:r>
          </a:p>
          <a:p>
            <a:endParaRPr lang="es-ES" sz="1000" dirty="0"/>
          </a:p>
          <a:p>
            <a:r>
              <a:rPr lang="es-ES" sz="1000" dirty="0"/>
              <a:t>En cuanto a las librerías, </a:t>
            </a:r>
            <a:r>
              <a:rPr lang="es-ES" sz="1000" dirty="0" err="1"/>
              <a:t>OpenCV</a:t>
            </a:r>
            <a:r>
              <a:rPr lang="es-ES" sz="1000" dirty="0"/>
              <a:t> se ha utilizado para el procesamiento de imágenes, tess4j para el reconocimiento de las matriculas y </a:t>
            </a:r>
            <a:r>
              <a:rPr lang="es-ES" sz="1000" dirty="0" err="1"/>
              <a:t>zxing</a:t>
            </a:r>
            <a:r>
              <a:rPr lang="es-ES" sz="1000" dirty="0"/>
              <a:t> para generar y leer códigos Q</a:t>
            </a:r>
            <a:r>
              <a:rPr lang="es-ES" dirty="0"/>
              <a:t>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3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398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915816" y="692696"/>
            <a:ext cx="5868666" cy="25922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f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SOFTWARE PARA LA GESTION DE PARKING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90345" y="5658551"/>
            <a:ext cx="365148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Eduardo Valero Alonso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IES RIBERA DEL TAJO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CFGS DAM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SALIDA VEHICULO</a:t>
            </a:r>
            <a:endParaRPr lang="en-US" i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500721C-F9F7-41AD-A255-8C50413458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54845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SALIDA VEHICULO</a:t>
            </a:r>
            <a:endParaRPr lang="en-US" i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2E7A69E-D11D-40BA-88CD-12844DB370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54845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LISTAR VEHICULOS</a:t>
            </a:r>
            <a:endParaRPr lang="en-US" i="0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066B4D73-E22F-46F7-B932-B4793BB263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61852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-108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CONTABILIDAD</a:t>
            </a:r>
            <a:endParaRPr lang="en-US" i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FB614B-2125-416E-A006-2E4E47ACBD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00808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-108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CONTABILIDAD</a:t>
            </a:r>
            <a:endParaRPr lang="en-US" i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6AB7B46-BFA7-4ACF-A45A-67032701F1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54845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31152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04 DEMOSTRACIÓN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054" name="Picture 6" descr="Imágenes de Maquina de estacionamiento, fotos de Maquina de estacionamiento  sin royalties | Depositphotos">
            <a:extLst>
              <a:ext uri="{FF2B5EF4-FFF2-40B4-BE49-F238E27FC236}">
                <a16:creationId xmlns:a16="http://schemas.microsoft.com/office/drawing/2014/main" id="{280FA634-92AF-4F1F-9AB8-ADE9F6BF5A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82" y="1556792"/>
            <a:ext cx="7059836" cy="46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0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707904" y="2492896"/>
            <a:ext cx="5868666" cy="2592288"/>
          </a:xfrm>
        </p:spPr>
        <p:txBody>
          <a:bodyPr/>
          <a:lstStyle/>
          <a:p>
            <a:r>
              <a:rPr lang="en-US" altLang="ko-KR" dirty="0"/>
              <a:t>GRACIAS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D4CB78C-83D8-4490-8BE0-18A5901DFFEC}"/>
              </a:ext>
            </a:extLst>
          </p:cNvPr>
          <p:cNvGrpSpPr/>
          <p:nvPr/>
        </p:nvGrpSpPr>
        <p:grpSpPr>
          <a:xfrm>
            <a:off x="4355976" y="2403304"/>
            <a:ext cx="3512519" cy="477054"/>
            <a:chOff x="4906213" y="2403304"/>
            <a:chExt cx="3512519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465982" y="249289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INTRODUCCIÓN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906213" y="240330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08FA33-F6C8-4621-A145-3D8698D059D8}"/>
              </a:ext>
            </a:extLst>
          </p:cNvPr>
          <p:cNvGrpSpPr/>
          <p:nvPr/>
        </p:nvGrpSpPr>
        <p:grpSpPr>
          <a:xfrm>
            <a:off x="4355976" y="3119584"/>
            <a:ext cx="3512519" cy="477054"/>
            <a:chOff x="4906213" y="3119584"/>
            <a:chExt cx="3512519" cy="477054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465982" y="321297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ARQUITECTURA  DE DESARROLLO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4906213" y="31195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16497C-1E57-4871-88F3-9A6D54325AD0}"/>
              </a:ext>
            </a:extLst>
          </p:cNvPr>
          <p:cNvGrpSpPr/>
          <p:nvPr/>
        </p:nvGrpSpPr>
        <p:grpSpPr>
          <a:xfrm>
            <a:off x="4355976" y="3835864"/>
            <a:ext cx="3512519" cy="529240"/>
            <a:chOff x="4906213" y="3835864"/>
            <a:chExt cx="3512519" cy="529240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465982" y="3841884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ESTRUCTURA FUNCIONAL DEL SOFTWARE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4906213" y="383586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8CDA7E-6F63-4A07-A1EC-6FB49D96506D}"/>
              </a:ext>
            </a:extLst>
          </p:cNvPr>
          <p:cNvGrpSpPr/>
          <p:nvPr/>
        </p:nvGrpSpPr>
        <p:grpSpPr>
          <a:xfrm>
            <a:off x="4355976" y="4552144"/>
            <a:ext cx="3512519" cy="477054"/>
            <a:chOff x="4906213" y="4552144"/>
            <a:chExt cx="3512519" cy="477054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465982" y="463319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DEMOSTRACIÓN</a:t>
              </a: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4906213" y="455214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5674" y="1582618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3F262B"/>
                </a:solidFill>
                <a:latin typeface="+mj-lt"/>
                <a:ea typeface="맑은 고딕" pitchFamily="50" charset="-127"/>
              </a:rPr>
              <a:t>INDICE</a:t>
            </a:r>
            <a:endParaRPr lang="ko-KR" altLang="en-US" sz="3000" b="1" dirty="0">
              <a:solidFill>
                <a:srgbClr val="3F262B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730776" y="4005064"/>
            <a:ext cx="3873665" cy="223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E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El proyecto se basa en una aplicación que utiliza visión artificial para reconocer las matriculas de los coches y leer los códigos QR.</a:t>
            </a:r>
            <a:endParaRPr kumimoji="1"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66EA6C-FDB5-4955-8D8C-B6EF49EFAE1E}"/>
              </a:ext>
            </a:extLst>
          </p:cNvPr>
          <p:cNvGrpSpPr/>
          <p:nvPr/>
        </p:nvGrpSpPr>
        <p:grpSpPr>
          <a:xfrm>
            <a:off x="858105" y="4230142"/>
            <a:ext cx="3641887" cy="607473"/>
            <a:chOff x="1650193" y="4230142"/>
            <a:chExt cx="3641887" cy="607473"/>
          </a:xfrm>
        </p:grpSpPr>
        <p:sp>
          <p:nvSpPr>
            <p:cNvPr id="2" name="직사각형 1"/>
            <p:cNvSpPr/>
            <p:nvPr/>
          </p:nvSpPr>
          <p:spPr>
            <a:xfrm rot="2700000">
              <a:off x="1650193" y="4247426"/>
              <a:ext cx="590189" cy="590189"/>
            </a:xfrm>
            <a:prstGeom prst="rect">
              <a:avLst/>
            </a:prstGeom>
            <a:solidFill>
              <a:srgbClr val="3D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666297" y="4230142"/>
              <a:ext cx="3625783" cy="584775"/>
              <a:chOff x="2225192" y="3463524"/>
              <a:chExt cx="3625783" cy="584775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980287" y="3568869"/>
                <a:ext cx="287068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INTRODUCCIÓN</a:t>
                </a:r>
              </a:p>
            </p:txBody>
          </p:sp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2225192" y="3463524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</p:grpSp>
      <p:cxnSp>
        <p:nvCxnSpPr>
          <p:cNvPr id="5" name="직선 연결선 4"/>
          <p:cNvCxnSpPr/>
          <p:nvPr/>
        </p:nvCxnSpPr>
        <p:spPr>
          <a:xfrm>
            <a:off x="4639868" y="4261789"/>
            <a:ext cx="0" cy="1762371"/>
          </a:xfrm>
          <a:prstGeom prst="line">
            <a:avLst/>
          </a:prstGeom>
          <a:ln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67544" y="1484784"/>
            <a:ext cx="3888432" cy="4881686"/>
          </a:xfrm>
        </p:spPr>
        <p:txBody>
          <a:bodyPr/>
          <a:lstStyle/>
          <a:p>
            <a:pPr algn="ctr"/>
            <a:r>
              <a:rPr lang="en-US" altLang="ko-KR" sz="2800" dirty="0"/>
              <a:t>HERRAMIENTAS</a:t>
            </a:r>
            <a:endParaRPr lang="ko-KR" alt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2845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02 ARQUITECTURA DE DESARROLLO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564019-3F3D-4521-9949-9F906B64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1" y="3648848"/>
            <a:ext cx="1169718" cy="82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9D55F05-1737-45DB-B49B-675535365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4" y="2489000"/>
            <a:ext cx="1080000" cy="108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654622D-0BB9-44BC-BAE0-33ECD6F9F2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84" y="2566602"/>
            <a:ext cx="1382400" cy="576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9BA23A7-D67D-4B54-97CF-327B3561D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01" y="4725240"/>
            <a:ext cx="1465043" cy="756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F5EEB1-B63C-458D-93FD-631A7F25A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91" y="3429921"/>
            <a:ext cx="1008000" cy="100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3843D2B-3F7E-43C3-BCD2-64FC14C44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5" y="4725240"/>
            <a:ext cx="1562439" cy="864000"/>
          </a:xfrm>
          <a:prstGeom prst="rect">
            <a:avLst/>
          </a:prstGeom>
        </p:spPr>
      </p:pic>
      <p:sp>
        <p:nvSpPr>
          <p:cNvPr id="24" name="내용 개체 틀 36">
            <a:extLst>
              <a:ext uri="{FF2B5EF4-FFF2-40B4-BE49-F238E27FC236}">
                <a16:creationId xmlns:a16="http://schemas.microsoft.com/office/drawing/2014/main" id="{4D1A6B42-7A18-4ACC-856C-43D718776D6F}"/>
              </a:ext>
            </a:extLst>
          </p:cNvPr>
          <p:cNvSpPr txBox="1">
            <a:spLocks/>
          </p:cNvSpPr>
          <p:nvPr/>
        </p:nvSpPr>
        <p:spPr>
          <a:xfrm>
            <a:off x="4788024" y="1499642"/>
            <a:ext cx="3888432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LIBRERIAS</a:t>
            </a:r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CC02CCF-DCD2-4B62-B90B-FFF7F19CD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59" y="2529016"/>
            <a:ext cx="846933" cy="1044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D5EE756-E13C-41D9-8D50-F6EE1D5F3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759251"/>
            <a:ext cx="1540554" cy="612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7D88DAA-F720-482A-BEA8-C894D2750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32" y="2572708"/>
            <a:ext cx="1384480" cy="756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500BE5-D4C9-4F40-8573-B8F86CA103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87251"/>
            <a:ext cx="1736686" cy="68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BF5517D4-DA8D-465E-BB8A-97E845C485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82527"/>
            <a:ext cx="8353425" cy="4698801"/>
          </a:xfrm>
          <a:prstGeom prst="rect">
            <a:avLst/>
          </a:prstGeom>
        </p:spPr>
      </p:pic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0" y="1124744"/>
            <a:ext cx="1728689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INICIO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54317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2627784" cy="523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MENU PRINCIPAL</a:t>
            </a:r>
            <a:endParaRPr lang="en-US" i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12885D7-4762-420A-8CE4-E054E9FE13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29" y="1668463"/>
            <a:ext cx="8350954" cy="46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8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ENTRADA VEHICULO</a:t>
            </a:r>
            <a:endParaRPr lang="en-US" i="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FE8415C-98F1-4DD6-B425-7346EC059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654845"/>
            <a:ext cx="8402637" cy="4726483"/>
          </a:xfrm>
        </p:spPr>
      </p:pic>
    </p:spTree>
    <p:extLst>
      <p:ext uri="{BB962C8B-B14F-4D97-AF65-F5344CB8AC3E}">
        <p14:creationId xmlns:p14="http://schemas.microsoft.com/office/powerpoint/2010/main" val="348426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ENTRADA VEHICULO</a:t>
            </a:r>
            <a:endParaRPr lang="en-US" i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BA7A710-01E3-41C3-96AC-EDDB44BF74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54845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00A266FA-1683-44D3-9A75-F61DB3D9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6919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 ESTRUCTURA FUNCIONAL DEL SOFTWARE </a:t>
            </a:r>
            <a:endParaRPr kumimoji="1" lang="ko-KR" altLang="ko-KR" sz="2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내용 개체 틀 36">
            <a:extLst>
              <a:ext uri="{FF2B5EF4-FFF2-40B4-BE49-F238E27FC236}">
                <a16:creationId xmlns:a16="http://schemas.microsoft.com/office/drawing/2014/main" id="{17E244C8-90C5-4FFA-9E28-66854E11D3A7}"/>
              </a:ext>
            </a:extLst>
          </p:cNvPr>
          <p:cNvSpPr txBox="1">
            <a:spLocks/>
          </p:cNvSpPr>
          <p:nvPr/>
        </p:nvSpPr>
        <p:spPr>
          <a:xfrm>
            <a:off x="251520" y="1052736"/>
            <a:ext cx="3096344" cy="523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i="0" dirty="0"/>
              <a:t>ENTRADA VEHICULO</a:t>
            </a:r>
            <a:endParaRPr lang="en-US" i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972834F-285E-45D4-B6E4-6C98285E99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54845"/>
            <a:ext cx="8402637" cy="4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5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10592</TotalTime>
  <Words>216</Words>
  <Application>Microsoft Office PowerPoint</Application>
  <PresentationFormat>Presentación en pantalla (4:3)</PresentationFormat>
  <Paragraphs>46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 Light</vt:lpstr>
      <vt:lpstr>Calibri</vt:lpstr>
      <vt:lpstr>맑은 고딕</vt:lpstr>
      <vt:lpstr>굴림체</vt:lpstr>
      <vt:lpstr>Office 테마</vt:lpstr>
      <vt:lpstr>SOFTWARE PARA LA GESTION DE PARKING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Eduardo Valero Alonso</cp:lastModifiedBy>
  <cp:revision>25</cp:revision>
  <dcterms:created xsi:type="dcterms:W3CDTF">2010-02-01T08:03:16Z</dcterms:created>
  <dcterms:modified xsi:type="dcterms:W3CDTF">2023-12-14T17:40:19Z</dcterms:modified>
  <cp:category>www.slidemembers.com</cp:category>
</cp:coreProperties>
</file>